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85A16-3BCF-084D-A8AF-70FAAFB2DF49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4094-2677-BD42-A73B-37187C157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jpe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rapelusBI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" y="0"/>
            <a:ext cx="2721939" cy="1890279"/>
          </a:xfrm>
          <a:prstGeom prst="rect">
            <a:avLst/>
          </a:prstGeom>
        </p:spPr>
      </p:pic>
      <p:pic>
        <p:nvPicPr>
          <p:cNvPr id="5" name="Picture 4" descr="louiseheldbi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569" y="0"/>
            <a:ext cx="2134797" cy="1904130"/>
          </a:xfrm>
          <a:prstGeom prst="rect">
            <a:avLst/>
          </a:prstGeom>
        </p:spPr>
      </p:pic>
      <p:pic>
        <p:nvPicPr>
          <p:cNvPr id="6" name="Picture 5" descr="arlenebi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36" y="4561062"/>
            <a:ext cx="1616364" cy="2296938"/>
          </a:xfrm>
          <a:prstGeom prst="rect">
            <a:avLst/>
          </a:prstGeom>
        </p:spPr>
      </p:pic>
      <p:pic>
        <p:nvPicPr>
          <p:cNvPr id="7" name="Picture 6" descr="sweetcreationsBI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66675" y="2267583"/>
            <a:ext cx="3018434" cy="2263825"/>
          </a:xfrm>
          <a:prstGeom prst="rect">
            <a:avLst/>
          </a:prstGeom>
        </p:spPr>
      </p:pic>
      <p:pic>
        <p:nvPicPr>
          <p:cNvPr id="8" name="Picture 7" descr="lizabi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562" y="0"/>
            <a:ext cx="1833438" cy="3257550"/>
          </a:xfrm>
          <a:prstGeom prst="rect">
            <a:avLst/>
          </a:prstGeom>
        </p:spPr>
      </p:pic>
      <p:pic>
        <p:nvPicPr>
          <p:cNvPr id="9" name="Picture 8" descr="davis academy BI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628" y="4872182"/>
            <a:ext cx="3026008" cy="1985818"/>
          </a:xfrm>
          <a:prstGeom prst="rect">
            <a:avLst/>
          </a:prstGeom>
        </p:spPr>
      </p:pic>
      <p:pic>
        <p:nvPicPr>
          <p:cNvPr id="10" name="Picture 9" descr="Bakeithappenstarbu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444258" y="423106"/>
            <a:ext cx="3384852" cy="2538639"/>
          </a:xfrm>
          <a:prstGeom prst="rect">
            <a:avLst/>
          </a:prstGeom>
        </p:spPr>
      </p:pic>
      <p:pic>
        <p:nvPicPr>
          <p:cNvPr id="14" name="Picture 13" descr="panzierbi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598" y="1890278"/>
            <a:ext cx="3419296" cy="2501323"/>
          </a:xfrm>
          <a:prstGeom prst="rect">
            <a:avLst/>
          </a:prstGeom>
        </p:spPr>
      </p:pic>
      <p:pic>
        <p:nvPicPr>
          <p:cNvPr id="15" name="Picture 14" descr="ellenbi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946" y="4391601"/>
            <a:ext cx="3273246" cy="2414155"/>
          </a:xfrm>
          <a:prstGeom prst="rect">
            <a:avLst/>
          </a:prstGeom>
        </p:spPr>
      </p:pic>
      <p:pic>
        <p:nvPicPr>
          <p:cNvPr id="16" name="Picture 15" descr="ginabi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30" y="4561062"/>
            <a:ext cx="1732726" cy="2324100"/>
          </a:xfrm>
          <a:prstGeom prst="rect">
            <a:avLst/>
          </a:prstGeom>
        </p:spPr>
      </p:pic>
      <p:pic>
        <p:nvPicPr>
          <p:cNvPr id="17" name="Picture 16" descr="louiseheldbi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18" y="3916410"/>
            <a:ext cx="1445491" cy="1289304"/>
          </a:xfrm>
          <a:prstGeom prst="rect">
            <a:avLst/>
          </a:prstGeom>
        </p:spPr>
      </p:pic>
      <p:pic>
        <p:nvPicPr>
          <p:cNvPr id="20" name="Picture 19" descr="lizabih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3308" y="2851588"/>
            <a:ext cx="2450691" cy="1709474"/>
          </a:xfrm>
          <a:prstGeom prst="rect">
            <a:avLst/>
          </a:prstGeom>
        </p:spPr>
      </p:pic>
      <p:pic>
        <p:nvPicPr>
          <p:cNvPr id="21" name="Picture 20" descr="sheryll's hope bi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4894" y="3776532"/>
            <a:ext cx="1679866" cy="1230138"/>
          </a:xfrm>
          <a:prstGeom prst="rect">
            <a:avLst/>
          </a:prstGeom>
        </p:spPr>
      </p:pic>
      <p:pic>
        <p:nvPicPr>
          <p:cNvPr id="23" name="Picture 22" descr="photo 1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9571" y="2391077"/>
            <a:ext cx="780538" cy="1385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VH1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 Brooks</dc:creator>
  <cp:lastModifiedBy>Shari Brooks</cp:lastModifiedBy>
  <cp:revision>1</cp:revision>
  <dcterms:created xsi:type="dcterms:W3CDTF">2014-10-31T12:27:32Z</dcterms:created>
  <dcterms:modified xsi:type="dcterms:W3CDTF">2014-10-31T12:31:31Z</dcterms:modified>
</cp:coreProperties>
</file>